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3"/>
  </p:notesMasterIdLst>
  <p:sldIdLst>
    <p:sldId id="256" r:id="rId3"/>
    <p:sldId id="319" r:id="rId4"/>
    <p:sldId id="318" r:id="rId5"/>
    <p:sldId id="369" r:id="rId6"/>
    <p:sldId id="355" r:id="rId7"/>
    <p:sldId id="356" r:id="rId8"/>
    <p:sldId id="359" r:id="rId9"/>
    <p:sldId id="321" r:id="rId10"/>
    <p:sldId id="260" r:id="rId11"/>
    <p:sldId id="360" r:id="rId12"/>
    <p:sldId id="342" r:id="rId13"/>
    <p:sldId id="371" r:id="rId14"/>
    <p:sldId id="373" r:id="rId15"/>
    <p:sldId id="392" r:id="rId16"/>
    <p:sldId id="391" r:id="rId17"/>
    <p:sldId id="372" r:id="rId18"/>
    <p:sldId id="374" r:id="rId19"/>
    <p:sldId id="395" r:id="rId20"/>
    <p:sldId id="393" r:id="rId21"/>
    <p:sldId id="39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9"/>
          </p14:sldIdLst>
        </p14:section>
        <p14:section name="Outreach" id="{6B99D6CF-05E0-4730-95E6-475F66962CF8}">
          <p14:sldIdLst>
            <p14:sldId id="321"/>
            <p14:sldId id="260"/>
            <p14:sldId id="360"/>
          </p14:sldIdLst>
        </p14:section>
        <p14:section name="Projects" id="{8A168394-0DF4-41F9-8453-F3F92A9155DE}">
          <p14:sldIdLst>
            <p14:sldId id="342"/>
            <p14:sldId id="371"/>
            <p14:sldId id="373"/>
            <p14:sldId id="392"/>
            <p14:sldId id="391"/>
            <p14:sldId id="372"/>
            <p14:sldId id="374"/>
            <p14:sldId id="395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GwWm2dNg2RFFzJkm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Meeting</a:t>
            </a:r>
          </a:p>
          <a:p>
            <a:r>
              <a:rPr lang="en-US" sz="2400" dirty="0"/>
              <a:t>5 PM Tuesday, August 21,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IEEE Southeast con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Competition Details: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Build a “space debris” collecting robot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Goal is to collect wood blocks and ball pit balls and deposit them on the side of a small flat ~100” square arena autonomously.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Max dimensions: 9” x 9” x 11”</a:t>
            </a:r>
          </a:p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When and Where: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Thursday, April 11th, 2019 through Sunday, April 14th, 2019.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IEEE </a:t>
            </a:r>
            <a:r>
              <a:rPr lang="en-US" dirty="0" err="1">
                <a:solidFill>
                  <a:prstClr val="white"/>
                </a:solidFill>
              </a:rPr>
              <a:t>Southeastcon</a:t>
            </a:r>
            <a:r>
              <a:rPr lang="en-US" dirty="0">
                <a:solidFill>
                  <a:prstClr val="white"/>
                </a:solidFill>
              </a:rPr>
              <a:t> conference in Huntsville, AL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Electrical/Software Meeting: TBD 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Mechanical Meeting: TBD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265673" y="111151"/>
            <a:ext cx="3926327" cy="16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Electrical lead: </a:t>
            </a:r>
            <a:r>
              <a:rPr lang="en-US" sz="2000" cap="none" dirty="0">
                <a:solidFill>
                  <a:srgbClr val="2D2D2D"/>
                </a:solidFill>
                <a:latin typeface="Corbel" panose="020B0503020204020204"/>
              </a:rPr>
              <a:t>Josh Jablonowski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Mechanical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Jones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3" name="AutoShape 2" descr="competition arena">
            <a:extLst>
              <a:ext uri="{FF2B5EF4-FFF2-40B4-BE49-F238E27FC236}">
                <a16:creationId xmlns:a16="http://schemas.microsoft.com/office/drawing/2014/main" id="{881487ED-A2D5-4150-AF2E-CD92857A0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730FE-F6CA-40AF-9B9F-7C3EF3CA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2889" r="91556">
                        <a14:foregroundMark x1="10000" y1="59000" x2="10000" y2="45667"/>
                        <a14:foregroundMark x1="7111" y1="47333" x2="6667" y2="57333"/>
                        <a14:foregroundMark x1="48222" y1="88000" x2="59333" y2="92667"/>
                        <a14:foregroundMark x1="59333" y1="92667" x2="62444" y2="90333"/>
                        <a14:foregroundMark x1="88000" y1="50333" x2="88000" y2="51333"/>
                        <a14:foregroundMark x1="91333" y1="48333" x2="84889" y2="42000"/>
                        <a14:foregroundMark x1="90000" y1="36333" x2="91556" y2="39667"/>
                        <a14:foregroundMark x1="58222" y1="98333" x2="56444" y2="97667"/>
                        <a14:foregroundMark x1="2889" y1="55667" x2="2889" y2="55667"/>
                        <a14:backgroundMark x1="92222" y1="40667" x2="92444" y2="38333"/>
                        <a14:backgroundMark x1="91778" y1="40333" x2="91778" y2="39333"/>
                        <a14:backgroundMark x1="56222" y1="98667" x2="56222" y2="98667"/>
                        <a14:backgroundMark x1="56444" y1="98000" x2="56000" y2="9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310" y="1792935"/>
            <a:ext cx="4286250" cy="2857500"/>
          </a:xfrm>
          <a:prstGeom prst="rect">
            <a:avLst/>
          </a:prstGeom>
        </p:spPr>
      </p:pic>
      <p:pic>
        <p:nvPicPr>
          <p:cNvPr id="10" name="Picture 9" descr="A view of a city&#10;&#10;Description generated with very high confidence">
            <a:extLst>
              <a:ext uri="{FF2B5EF4-FFF2-40B4-BE49-F238E27FC236}">
                <a16:creationId xmlns:a16="http://schemas.microsoft.com/office/drawing/2014/main" id="{404C9CA8-B96B-441D-BD72-F0648868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1" y="4786496"/>
            <a:ext cx="3441560" cy="1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Mail Bird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5903900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payload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Select frame to use as platform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Develop package release mechanism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650178" y="575487"/>
            <a:ext cx="422921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SPARC 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cap="none" dirty="0">
                <a:solidFill>
                  <a:srgbClr val="DD5515"/>
                </a:solidFill>
                <a:latin typeface="Corbel" panose="020B0503020204020204"/>
              </a:rPr>
              <a:t>RCHC 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projectmailbird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Arm is functional and controllable via Arduino.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07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Goal: create an automated lab assistant.</a:t>
            </a:r>
          </a:p>
          <a:p>
            <a:r>
              <a:rPr lang="en-US" sz="2000" dirty="0"/>
              <a:t>Is voice controlled.</a:t>
            </a:r>
          </a:p>
          <a:p>
            <a:r>
              <a:rPr lang="en-US" sz="2000" dirty="0"/>
              <a:t>One day will consist of both a stationary and mobile system.</a:t>
            </a:r>
          </a:p>
          <a:p>
            <a:r>
              <a:rPr lang="en-US" sz="2000" dirty="0"/>
              <a:t>Can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Add functionality</a:t>
            </a:r>
          </a:p>
          <a:p>
            <a:pPr lvl="1"/>
            <a:r>
              <a:rPr lang="en-US" sz="1800" dirty="0"/>
              <a:t>Add database for keeping track of members and equipment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4" y="2404302"/>
            <a:ext cx="3516627" cy="4008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872F06-399D-4646-B805-8BF0C634C572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projectlabassistant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04CF11-3A7C-4138-B1B2-EF7EA24EA8CE}"/>
              </a:ext>
            </a:extLst>
          </p:cNvPr>
          <p:cNvSpPr txBox="1">
            <a:spLocks/>
          </p:cNvSpPr>
          <p:nvPr/>
        </p:nvSpPr>
        <p:spPr>
          <a:xfrm>
            <a:off x="6119938" y="268853"/>
            <a:ext cx="1471958" cy="123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L</a:t>
            </a:r>
            <a:r>
              <a:rPr lang="en-US" sz="1600" dirty="0">
                <a:solidFill>
                  <a:schemeClr val="bg2"/>
                </a:solidFill>
              </a:rPr>
              <a:t>ab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I</a:t>
            </a:r>
            <a:r>
              <a:rPr lang="en-US" sz="1600" dirty="0">
                <a:solidFill>
                  <a:schemeClr val="bg2"/>
                </a:solidFill>
              </a:rPr>
              <a:t>nformation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S</a:t>
            </a:r>
            <a:r>
              <a:rPr lang="en-US" sz="1600" dirty="0">
                <a:solidFill>
                  <a:schemeClr val="bg2"/>
                </a:solidFill>
              </a:rPr>
              <a:t>upport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T</a:t>
            </a:r>
            <a:r>
              <a:rPr lang="en-US" sz="1600" dirty="0">
                <a:solidFill>
                  <a:schemeClr val="bg2"/>
                </a:solidFill>
              </a:rPr>
              <a:t>ool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2016/18 E-Days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Currently uses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Convert it into a musical Tesla Coil.</a:t>
            </a:r>
          </a:p>
          <a:p>
            <a:pPr lvl="1"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Develop circuit and PCB design for new components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Automate Nerf Turret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Old project donated by EE department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It was demonstrated last spring at E-Day and PEAK.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Needs a new purpose to improve demonstrations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990091" y="575487"/>
            <a:ext cx="28892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</p:txBody>
      </p:sp>
      <p:pic>
        <p:nvPicPr>
          <p:cNvPr id="3074" name="Picture 2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088C859E-3E3F-44C1-A0F7-68D935C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r="12758"/>
          <a:stretch/>
        </p:blipFill>
        <p:spPr bwMode="auto">
          <a:xfrm>
            <a:off x="7811310" y="2070180"/>
            <a:ext cx="391477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9E02-7446-45CC-9181-91D4A93A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E5FA9-39EB-4391-9742-301630297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91" y="1946844"/>
            <a:ext cx="10363200" cy="4626979"/>
          </a:xfrm>
        </p:spPr>
        <p:txBody>
          <a:bodyPr>
            <a:normAutofit/>
          </a:bodyPr>
          <a:lstStyle/>
          <a:p>
            <a:r>
              <a:rPr lang="en-US" dirty="0"/>
              <a:t>Existing Project Interest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Project Ideas</a:t>
            </a:r>
          </a:p>
          <a:p>
            <a:pPr lvl="1"/>
            <a:r>
              <a:rPr lang="en-US" dirty="0"/>
              <a:t>3D print enclosure</a:t>
            </a:r>
          </a:p>
          <a:p>
            <a:pPr lvl="1"/>
            <a:r>
              <a:rPr lang="en-US" dirty="0"/>
              <a:t>3D printed Vertical axis wind turbine (VAWT)</a:t>
            </a:r>
          </a:p>
          <a:p>
            <a:pPr lvl="1"/>
            <a:r>
              <a:rPr lang="en-US" dirty="0"/>
              <a:t>Open source hardware creation w/ 3D printing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394A-0930-4B9B-A390-68849878B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5"/>
          <a:stretch/>
        </p:blipFill>
        <p:spPr>
          <a:xfrm>
            <a:off x="1032087" y="2529136"/>
            <a:ext cx="5459241" cy="20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7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9E02-7446-45CC-9181-91D4A93A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E5FA9-39EB-4391-9742-301630297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6" y="1974005"/>
            <a:ext cx="10363200" cy="4206240"/>
          </a:xfrm>
        </p:spPr>
        <p:txBody>
          <a:bodyPr>
            <a:normAutofit/>
          </a:bodyPr>
          <a:lstStyle/>
          <a:p>
            <a:r>
              <a:rPr lang="en-US" b="1" dirty="0"/>
              <a:t>Major Projects (no more than 15 people)</a:t>
            </a:r>
          </a:p>
          <a:p>
            <a:pPr lvl="1"/>
            <a:r>
              <a:rPr lang="en-US" dirty="0"/>
              <a:t>IEEE </a:t>
            </a:r>
            <a:r>
              <a:rPr lang="en-US" dirty="0" err="1"/>
              <a:t>Southeastcon</a:t>
            </a:r>
            <a:r>
              <a:rPr lang="en-US" dirty="0"/>
              <a:t> (Lead: Matthew C., Josh J., Alex J.)</a:t>
            </a:r>
          </a:p>
          <a:p>
            <a:pPr lvl="1"/>
            <a:r>
              <a:rPr lang="en-US" dirty="0" err="1"/>
              <a:t>Mailbird</a:t>
            </a:r>
            <a:r>
              <a:rPr lang="en-US" dirty="0"/>
              <a:t> (Lead: Ryan M.)</a:t>
            </a:r>
          </a:p>
          <a:p>
            <a:pPr lvl="1"/>
            <a:r>
              <a:rPr lang="en-US" dirty="0"/>
              <a:t>MATILDA (Lead: ______________)</a:t>
            </a:r>
          </a:p>
          <a:p>
            <a:r>
              <a:rPr lang="en-US" b="1" dirty="0"/>
              <a:t>Side Projects (2-4 people)</a:t>
            </a:r>
          </a:p>
          <a:p>
            <a:pPr lvl="1"/>
            <a:r>
              <a:rPr lang="en-US" dirty="0"/>
              <a:t>3D print enclosure (Lead: Josh J., Alex J.)</a:t>
            </a:r>
          </a:p>
          <a:p>
            <a:pPr lvl="1"/>
            <a:r>
              <a:rPr lang="en-US" dirty="0"/>
              <a:t>Musical Tesla Coil (Lead: ______________)</a:t>
            </a:r>
          </a:p>
          <a:p>
            <a:pPr lvl="1"/>
            <a:r>
              <a:rPr lang="en-US" dirty="0"/>
              <a:t>3D printed Vertical axis wind turbine (VAWT) (Lead: ______________)</a:t>
            </a:r>
          </a:p>
          <a:p>
            <a:r>
              <a:rPr lang="en-US" b="1" dirty="0"/>
              <a:t>Personal Projects (1 person)</a:t>
            </a:r>
          </a:p>
          <a:p>
            <a:pPr lvl="1"/>
            <a:r>
              <a:rPr lang="en-US" dirty="0"/>
              <a:t>Open source hardware creation w/ 3D printing  (Lead: Alex Jones)</a:t>
            </a:r>
          </a:p>
          <a:p>
            <a:pPr lvl="1"/>
            <a:r>
              <a:rPr lang="en-US" dirty="0"/>
              <a:t>Lab Assistant / L.I.S.T. (Lead: Matthew Castleberry)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394A-0930-4B9B-A390-68849878B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5"/>
          <a:stretch/>
        </p:blipFill>
        <p:spPr>
          <a:xfrm>
            <a:off x="7695445" y="184139"/>
            <a:ext cx="4270218" cy="16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4547322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3B72E83A-642D-4FA9-B010-BF8A5643ADE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12F413-A715-4263-B4C0-7D107DCE9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General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6 in Broun 125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white"/>
              </a:solidFill>
              <a:highlight>
                <a:srgbClr val="000000"/>
              </a:highlight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Project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    - </a:t>
            </a:r>
            <a:r>
              <a:rPr lang="en-US" sz="1800" dirty="0">
                <a:solidFill>
                  <a:prstClr val="white"/>
                </a:solidFill>
                <a:latin typeface="Corbel" panose="020B0503020204020204"/>
              </a:rPr>
              <a:t>Various Times during week</a:t>
            </a:r>
          </a:p>
        </p:txBody>
      </p:sp>
      <p:pic>
        <p:nvPicPr>
          <p:cNvPr id="205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0B98A16A-4BFC-42A3-8633-C242C6518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6279"/>
          <a:stretch/>
        </p:blipFill>
        <p:spPr bwMode="auto">
          <a:xfrm>
            <a:off x="-2" y="3314700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2E8D5E1E-52F0-48DB-A31F-DD2ACFF24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6279"/>
          <a:stretch/>
        </p:blipFill>
        <p:spPr bwMode="auto">
          <a:xfrm>
            <a:off x="-2" y="3177743"/>
            <a:ext cx="1219200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6"/>
            <a:ext cx="6267453" cy="43335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Robotics Team</a:t>
            </a:r>
          </a:p>
          <a:p>
            <a:pPr lvl="1"/>
            <a:r>
              <a:rPr lang="en-US" dirty="0"/>
              <a:t>Help mentor a local robotics team</a:t>
            </a:r>
          </a:p>
          <a:p>
            <a:pPr lvl="1"/>
            <a:r>
              <a:rPr lang="en-US" dirty="0"/>
              <a:t>Times: TWR: 3:30-6:30pm</a:t>
            </a:r>
          </a:p>
          <a:p>
            <a:pPr lvl="1"/>
            <a:r>
              <a:rPr lang="en-US" dirty="0"/>
              <a:t>Contact: Matthew Zacune &lt;maz0006@auburn.edu&gt;</a:t>
            </a:r>
          </a:p>
          <a:p>
            <a:r>
              <a:rPr lang="en-US" dirty="0"/>
              <a:t>Engineering BBQ SPARC Table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Help recruit new members to join SPARC</a:t>
            </a:r>
          </a:p>
          <a:p>
            <a:pPr lvl="1"/>
            <a:r>
              <a:rPr lang="en-US" dirty="0"/>
              <a:t>Free food provided by College of Engineering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August 24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/>
              <a:t>: 10am-2pm</a:t>
            </a:r>
          </a:p>
          <a:p>
            <a:r>
              <a:rPr lang="en-US" dirty="0"/>
              <a:t>O-Days Concourse  Tables</a:t>
            </a:r>
          </a:p>
          <a:p>
            <a:pPr lvl="1"/>
            <a:r>
              <a:rPr lang="en-US" dirty="0"/>
              <a:t>Monday and Tuesday, August 27-28</a:t>
            </a:r>
            <a:r>
              <a:rPr lang="en-US" baseline="30000" dirty="0"/>
              <a:t>th</a:t>
            </a:r>
            <a:r>
              <a:rPr lang="en-US" dirty="0"/>
              <a:t> 10am-2pm. </a:t>
            </a:r>
          </a:p>
          <a:p>
            <a:pPr lvl="1"/>
            <a:r>
              <a:rPr lang="en-US" dirty="0"/>
              <a:t>We need all hands on deck for these events</a:t>
            </a:r>
          </a:p>
          <a:p>
            <a:pPr lvl="1"/>
            <a:r>
              <a:rPr lang="en-US" dirty="0"/>
              <a:t>Sign-up Link: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https://goo.gl/forms/GwWm2dNg2RFFzJkm2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endParaRPr lang="en-US" baseline="30000" dirty="0"/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4447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FRC Team 7072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that are standing in the dirt&#10;&#10;Description generated with very high confidence">
            <a:extLst>
              <a:ext uri="{FF2B5EF4-FFF2-40B4-BE49-F238E27FC236}">
                <a16:creationId xmlns:a16="http://schemas.microsoft.com/office/drawing/2014/main" id="{3F5077A6-6120-4093-AE79-7C96F5797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705" y="148801"/>
            <a:ext cx="2929929" cy="32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8045</TotalTime>
  <Words>899</Words>
  <Application>Microsoft Office PowerPoint</Application>
  <PresentationFormat>Widescreen</PresentationFormat>
  <Paragraphs>172</Paragraphs>
  <Slides>20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Outreach and Recruitment</vt:lpstr>
      <vt:lpstr>Upcoming Events</vt:lpstr>
      <vt:lpstr>Meetings this Week</vt:lpstr>
      <vt:lpstr>Projects</vt:lpstr>
      <vt:lpstr>Project:  IEEE Southeast con</vt:lpstr>
      <vt:lpstr>Project:  Mail Bird</vt:lpstr>
      <vt:lpstr>Project:  MATILDA</vt:lpstr>
      <vt:lpstr>Project:  Lab Assistant</vt:lpstr>
      <vt:lpstr>Project:  Tesla Coil</vt:lpstr>
      <vt:lpstr>Project:  Automate Nerf Turret</vt:lpstr>
      <vt:lpstr>Project Interest</vt:lpstr>
      <vt:lpstr>Project Selection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357</cp:revision>
  <dcterms:created xsi:type="dcterms:W3CDTF">2016-09-03T15:20:58Z</dcterms:created>
  <dcterms:modified xsi:type="dcterms:W3CDTF">2018-08-22T01:50:10Z</dcterms:modified>
</cp:coreProperties>
</file>